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67" y="273213"/>
            <a:ext cx="7023032" cy="10146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06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06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13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13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67" y="273213"/>
            <a:ext cx="7023032" cy="10146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06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13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13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13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13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06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3213"/>
            <a:ext cx="7175500" cy="1006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2019-11-27T04:51:07Z</dcterms:created>
  <dcterms:modified xsi:type="dcterms:W3CDTF">2019-11-27T04:51:07Z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2017-09-22T00:00:00Z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2019-11-27T00:00:00Z</vt:filetime>
  </property>
</Properties>
</file>